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</p:sldIdLst>
  <p:sldSz cx="6858000" cy="9906000" type="A4"/>
  <p:notesSz cx="6888163" cy="10020300"/>
  <p:defaultTextStyle>
    <a:defPPr>
      <a:defRPr lang="ja-JP"/>
    </a:defPPr>
    <a:lvl1pPr marL="0" algn="l" defTabSz="4572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312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EDD7"/>
    <a:srgbClr val="FF0014"/>
    <a:srgbClr val="FC0107"/>
    <a:srgbClr val="0000FF"/>
    <a:srgbClr val="CC66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>
        <p:scale>
          <a:sx n="81" d="100"/>
          <a:sy n="81" d="100"/>
        </p:scale>
        <p:origin x="-3300" y="-18"/>
      </p:cViewPr>
      <p:guideLst>
        <p:guide orient="horz" pos="312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514350" y="3077282"/>
            <a:ext cx="5829300" cy="2123369"/>
          </a:xfrm>
        </p:spPr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028700" y="5613400"/>
            <a:ext cx="4800600" cy="2531533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kumimoji="1" lang="ja-JP" altLang="en-US" smtClean="0"/>
              <a:t>マスター サブタイトルの書式設定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3AB49B-F3D1-AA44-9AD6-74B9D69EEA1A}" type="datetimeFigureOut">
              <a:rPr kumimoji="1" lang="ja-JP" altLang="en-US" smtClean="0"/>
              <a:t>2020/8/24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B035-34BC-2641-9C99-90E270C7051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987004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3AB49B-F3D1-AA44-9AD6-74B9D69EEA1A}" type="datetimeFigureOut">
              <a:rPr kumimoji="1" lang="ja-JP" altLang="en-US" smtClean="0"/>
              <a:t>2020/8/24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B035-34BC-2641-9C99-90E270C7051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144622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3729037" y="573264"/>
            <a:ext cx="1157288" cy="12208228"/>
          </a:xfrm>
        </p:spPr>
        <p:txBody>
          <a:bodyPr vert="eaVert"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>
          <a:xfrm>
            <a:off x="257175" y="573264"/>
            <a:ext cx="3357563" cy="12208228"/>
          </a:xfrm>
        </p:spPr>
        <p:txBody>
          <a:bodyPr vert="eaVert"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3AB49B-F3D1-AA44-9AD6-74B9D69EEA1A}" type="datetimeFigureOut">
              <a:rPr kumimoji="1" lang="ja-JP" altLang="en-US" smtClean="0"/>
              <a:t>2020/8/24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B035-34BC-2641-9C99-90E270C7051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767594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3AB49B-F3D1-AA44-9AD6-74B9D69EEA1A}" type="datetimeFigureOut">
              <a:rPr kumimoji="1" lang="ja-JP" altLang="en-US" smtClean="0"/>
              <a:t>2020/8/24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B035-34BC-2641-9C99-90E270C7051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397063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541735" y="6365523"/>
            <a:ext cx="5829300" cy="1967442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541735" y="4198586"/>
            <a:ext cx="5829300" cy="216693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3AB49B-F3D1-AA44-9AD6-74B9D69EEA1A}" type="datetimeFigureOut">
              <a:rPr kumimoji="1" lang="ja-JP" altLang="en-US" smtClean="0"/>
              <a:t>2020/8/24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B035-34BC-2641-9C99-90E270C7051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417658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half" idx="1"/>
          </p:nvPr>
        </p:nvSpPr>
        <p:spPr>
          <a:xfrm>
            <a:off x="257175" y="3338690"/>
            <a:ext cx="2257425" cy="944280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2628900" y="3338690"/>
            <a:ext cx="2257425" cy="944280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3AB49B-F3D1-AA44-9AD6-74B9D69EEA1A}" type="datetimeFigureOut">
              <a:rPr kumimoji="1" lang="ja-JP" altLang="en-US" smtClean="0"/>
              <a:t>2020/8/24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B035-34BC-2641-9C99-90E270C7051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7451988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342900" y="396699"/>
            <a:ext cx="6172200" cy="1651000"/>
          </a:xfrm>
        </p:spPr>
        <p:txBody>
          <a:bodyPr/>
          <a:lstStyle>
            <a:lvl1pPr>
              <a:defRPr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342900" y="2217385"/>
            <a:ext cx="3030141" cy="924101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342900" y="3141486"/>
            <a:ext cx="3030141" cy="570741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3483769" y="2217385"/>
            <a:ext cx="3031331" cy="924101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6" name="コンテンツ プレースホルダー 5"/>
          <p:cNvSpPr>
            <a:spLocks noGrp="1"/>
          </p:cNvSpPr>
          <p:nvPr>
            <p:ph sz="quarter" idx="4"/>
          </p:nvPr>
        </p:nvSpPr>
        <p:spPr>
          <a:xfrm>
            <a:off x="3483769" y="3141486"/>
            <a:ext cx="3031331" cy="570741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7" name="日付プレースホルダー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3AB49B-F3D1-AA44-9AD6-74B9D69EEA1A}" type="datetimeFigureOut">
              <a:rPr kumimoji="1" lang="ja-JP" altLang="en-US" smtClean="0"/>
              <a:t>2020/8/24</a:t>
            </a:fld>
            <a:endParaRPr kumimoji="1" lang="ja-JP" altLang="en-US"/>
          </a:p>
        </p:txBody>
      </p:sp>
      <p:sp>
        <p:nvSpPr>
          <p:cNvPr id="8" name="フッター プレースホルダー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B035-34BC-2641-9C99-90E270C7051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730182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3AB49B-F3D1-AA44-9AD6-74B9D69EEA1A}" type="datetimeFigureOut">
              <a:rPr kumimoji="1" lang="ja-JP" altLang="en-US" smtClean="0"/>
              <a:t>2020/8/24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B035-34BC-2641-9C99-90E270C7051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702235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3AB49B-F3D1-AA44-9AD6-74B9D69EEA1A}" type="datetimeFigureOut">
              <a:rPr kumimoji="1" lang="ja-JP" altLang="en-US" smtClean="0"/>
              <a:t>2020/8/24</a:t>
            </a:fld>
            <a:endParaRPr kumimoji="1" lang="ja-JP" altLang="en-US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B035-34BC-2641-9C99-90E270C7051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863301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342900" y="394405"/>
            <a:ext cx="2256235" cy="167851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2681287" y="394406"/>
            <a:ext cx="3833813" cy="845449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342900" y="2072923"/>
            <a:ext cx="2256235" cy="677598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3AB49B-F3D1-AA44-9AD6-74B9D69EEA1A}" type="datetimeFigureOut">
              <a:rPr kumimoji="1" lang="ja-JP" altLang="en-US" smtClean="0"/>
              <a:t>2020/8/24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B035-34BC-2641-9C99-90E270C7051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810318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344216" y="6934200"/>
            <a:ext cx="4114800" cy="818622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図プレースホルダー 2"/>
          <p:cNvSpPr>
            <a:spLocks noGrp="1"/>
          </p:cNvSpPr>
          <p:nvPr>
            <p:ph type="pic" idx="1"/>
          </p:nvPr>
        </p:nvSpPr>
        <p:spPr>
          <a:xfrm>
            <a:off x="1344216" y="885119"/>
            <a:ext cx="4114800" cy="59436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1344216" y="7752822"/>
            <a:ext cx="4114800" cy="116257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3AB49B-F3D1-AA44-9AD6-74B9D69EEA1A}" type="datetimeFigureOut">
              <a:rPr kumimoji="1" lang="ja-JP" altLang="en-US" smtClean="0"/>
              <a:t>2020/8/24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B035-34BC-2641-9C99-90E270C7051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157198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/>
          <p:cNvSpPr>
            <a:spLocks noGrp="1"/>
          </p:cNvSpPr>
          <p:nvPr>
            <p:ph type="title"/>
          </p:nvPr>
        </p:nvSpPr>
        <p:spPr>
          <a:xfrm>
            <a:off x="342900" y="396699"/>
            <a:ext cx="6172200" cy="1651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342900" y="2311401"/>
            <a:ext cx="6172200" cy="653750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2"/>
          </p:nvPr>
        </p:nvSpPr>
        <p:spPr>
          <a:xfrm>
            <a:off x="342900" y="9181395"/>
            <a:ext cx="160020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3AB49B-F3D1-AA44-9AD6-74B9D69EEA1A}" type="datetimeFigureOut">
              <a:rPr kumimoji="1" lang="ja-JP" altLang="en-US" smtClean="0"/>
              <a:t>2020/8/24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3"/>
          </p:nvPr>
        </p:nvSpPr>
        <p:spPr>
          <a:xfrm>
            <a:off x="2343150" y="9181395"/>
            <a:ext cx="217170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4"/>
          </p:nvPr>
        </p:nvSpPr>
        <p:spPr>
          <a:xfrm>
            <a:off x="4914900" y="9181395"/>
            <a:ext cx="160020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7A4B035-34BC-2641-9C99-90E270C7051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629384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EDD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6" name="グループ化 75"/>
          <p:cNvGrpSpPr/>
          <p:nvPr/>
        </p:nvGrpSpPr>
        <p:grpSpPr>
          <a:xfrm>
            <a:off x="6260233" y="837600"/>
            <a:ext cx="570643" cy="8452108"/>
            <a:chOff x="8231367" y="358456"/>
            <a:chExt cx="570643" cy="8452108"/>
          </a:xfrm>
        </p:grpSpPr>
        <p:pic>
          <p:nvPicPr>
            <p:cNvPr id="21" name="図 20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248516" y="3724256"/>
              <a:ext cx="542289" cy="1695354"/>
            </a:xfrm>
            <a:prstGeom prst="rect">
              <a:avLst/>
            </a:prstGeom>
          </p:spPr>
        </p:pic>
        <p:pic>
          <p:nvPicPr>
            <p:cNvPr id="22" name="図 21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243605" y="5419610"/>
              <a:ext cx="547200" cy="1695600"/>
            </a:xfrm>
            <a:prstGeom prst="rect">
              <a:avLst/>
            </a:prstGeom>
          </p:spPr>
        </p:pic>
        <p:pic>
          <p:nvPicPr>
            <p:cNvPr id="23" name="図 22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235816" y="7114964"/>
              <a:ext cx="566194" cy="1695600"/>
            </a:xfrm>
            <a:prstGeom prst="rect">
              <a:avLst/>
            </a:prstGeom>
          </p:spPr>
        </p:pic>
        <p:pic>
          <p:nvPicPr>
            <p:cNvPr id="56" name="図 55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231367" y="2041233"/>
              <a:ext cx="566194" cy="1695600"/>
            </a:xfrm>
            <a:prstGeom prst="rect">
              <a:avLst/>
            </a:prstGeom>
          </p:spPr>
        </p:pic>
        <p:pic>
          <p:nvPicPr>
            <p:cNvPr id="73" name="図 72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244246" y="358456"/>
              <a:ext cx="547200" cy="1695600"/>
            </a:xfrm>
            <a:prstGeom prst="rect">
              <a:avLst/>
            </a:prstGeom>
          </p:spPr>
        </p:pic>
      </p:grpSp>
      <p:sp>
        <p:nvSpPr>
          <p:cNvPr id="4" name="テキスト ボックス 3"/>
          <p:cNvSpPr txBox="1"/>
          <p:nvPr/>
        </p:nvSpPr>
        <p:spPr>
          <a:xfrm>
            <a:off x="718338" y="915366"/>
            <a:ext cx="542132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dist" defTabSz="914400"/>
            <a:r>
              <a:rPr lang="ja-JP" altLang="ja-JP" sz="3600" kern="0" dirty="0">
                <a:ln w="0">
                  <a:solidFill>
                    <a:schemeClr val="bg1"/>
                  </a:solidFill>
                </a:ln>
                <a:solidFill>
                  <a:srgbClr val="00009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ヒラギノ角ゴ StdN W8"/>
                <a:ea typeface="ヒラギノ角ゴ StdN W8"/>
                <a:cs typeface="ヒラギノ角ゴ StdN W8"/>
              </a:rPr>
              <a:t>乳幼児の</a:t>
            </a:r>
            <a:r>
              <a:rPr lang="ja-JP" altLang="ja-JP" sz="3600" kern="0" dirty="0" smtClean="0">
                <a:ln w="0">
                  <a:solidFill>
                    <a:schemeClr val="bg1"/>
                  </a:solidFill>
                </a:ln>
                <a:solidFill>
                  <a:srgbClr val="00009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ヒラギノ角ゴ StdN W8"/>
                <a:ea typeface="ヒラギノ角ゴ StdN W8"/>
                <a:cs typeface="ヒラギノ角ゴ StdN W8"/>
              </a:rPr>
              <a:t>マスク</a:t>
            </a:r>
            <a:endParaRPr lang="en-US" altLang="ja-JP" sz="3600" kern="0" dirty="0" smtClean="0">
              <a:ln w="0">
                <a:solidFill>
                  <a:schemeClr val="bg1"/>
                </a:solidFill>
              </a:ln>
              <a:solidFill>
                <a:srgbClr val="000090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latin typeface="ヒラギノ角ゴ StdN W8"/>
              <a:ea typeface="ヒラギノ角ゴ StdN W8"/>
              <a:cs typeface="ヒラギノ角ゴ StdN W8"/>
            </a:endParaRPr>
          </a:p>
          <a:p>
            <a:pPr lvl="0" algn="dist" defTabSz="914400"/>
            <a:r>
              <a:rPr lang="ja-JP" altLang="ja-JP" sz="3600" kern="0" dirty="0" smtClean="0">
                <a:ln w="0">
                  <a:solidFill>
                    <a:schemeClr val="bg1"/>
                  </a:solidFill>
                </a:ln>
                <a:solidFill>
                  <a:srgbClr val="00009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ヒラギノ角ゴ StdN W8"/>
                <a:ea typeface="ヒラギノ角ゴ StdN W8"/>
                <a:cs typeface="ヒラギノ角ゴ StdN W8"/>
              </a:rPr>
              <a:t>着用</a:t>
            </a:r>
            <a:r>
              <a:rPr lang="ja-JP" altLang="ja-JP" sz="3600" kern="0" dirty="0">
                <a:ln w="0">
                  <a:solidFill>
                    <a:schemeClr val="bg1"/>
                  </a:solidFill>
                </a:ln>
                <a:solidFill>
                  <a:srgbClr val="00009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ヒラギノ角ゴ StdN W8"/>
                <a:ea typeface="ヒラギノ角ゴ StdN W8"/>
                <a:cs typeface="ヒラギノ角ゴ StdN W8"/>
              </a:rPr>
              <a:t>に</a:t>
            </a:r>
            <a:r>
              <a:rPr lang="ja-JP" altLang="ja-JP" sz="3600" kern="0" dirty="0" smtClean="0">
                <a:ln w="0">
                  <a:solidFill>
                    <a:schemeClr val="bg1"/>
                  </a:solidFill>
                </a:ln>
                <a:solidFill>
                  <a:srgbClr val="00009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ヒラギノ角ゴ StdN W8"/>
                <a:ea typeface="ヒラギノ角ゴ StdN W8"/>
                <a:cs typeface="ヒラギノ角ゴ StdN W8"/>
              </a:rPr>
              <a:t>は危険</a:t>
            </a:r>
            <a:r>
              <a:rPr lang="ja-JP" altLang="ja-JP" sz="3600" kern="0" dirty="0">
                <a:ln w="0">
                  <a:solidFill>
                    <a:schemeClr val="bg1"/>
                  </a:solidFill>
                </a:ln>
                <a:solidFill>
                  <a:srgbClr val="00009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ヒラギノ角ゴ StdN W8"/>
                <a:ea typeface="ヒラギノ角ゴ StdN W8"/>
                <a:cs typeface="ヒラギノ角ゴ StdN W8"/>
              </a:rPr>
              <a:t>があります</a:t>
            </a:r>
            <a:r>
              <a:rPr lang="ja-JP" altLang="ja-JP" sz="3600" kern="0" dirty="0" smtClean="0">
                <a:ln w="0">
                  <a:solidFill>
                    <a:schemeClr val="bg1"/>
                  </a:solidFill>
                </a:ln>
                <a:solidFill>
                  <a:srgbClr val="00009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ヒラギノ角ゴ StdN W8"/>
                <a:ea typeface="ヒラギノ角ゴ StdN W8"/>
                <a:cs typeface="ヒラギノ角ゴ StdN W8"/>
              </a:rPr>
              <a:t>。</a:t>
            </a:r>
            <a:endParaRPr kumimoji="1" lang="ja-JP" altLang="en-US" dirty="0">
              <a:solidFill>
                <a:srgbClr val="000090"/>
              </a:solidFill>
              <a:latin typeface="ヒラギノ角ゴ StdN W8"/>
              <a:ea typeface="ヒラギノ角ゴ StdN W8"/>
              <a:cs typeface="ヒラギノ角ゴ StdN W8"/>
            </a:endParaRPr>
          </a:p>
        </p:txBody>
      </p:sp>
      <p:sp>
        <p:nvSpPr>
          <p:cNvPr id="5" name="テキスト ボックス 4"/>
          <p:cNvSpPr txBox="1"/>
          <p:nvPr/>
        </p:nvSpPr>
        <p:spPr>
          <a:xfrm>
            <a:off x="591404" y="2172083"/>
            <a:ext cx="5675193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defTabSz="914400"/>
            <a:r>
              <a:rPr lang="ja-JP" altLang="ja-JP" sz="2200" kern="0" dirty="0">
                <a:solidFill>
                  <a:srgbClr val="FF0014"/>
                </a:solidFill>
                <a:latin typeface="ヒラギノ角ゴ ProN W6"/>
                <a:ea typeface="ヒラギノ角ゴ ProN W6"/>
                <a:cs typeface="ヒラギノ角ゴ ProN W6"/>
              </a:rPr>
              <a:t>特に</a:t>
            </a:r>
            <a:r>
              <a:rPr lang="en-US" altLang="ja-JP" sz="2200" kern="0" dirty="0">
                <a:solidFill>
                  <a:srgbClr val="FF0014"/>
                </a:solidFill>
                <a:latin typeface="ヒラギノ角ゴ ProN W6"/>
                <a:ea typeface="ヒラギノ角ゴ ProN W6"/>
                <a:cs typeface="ヒラギノ角ゴ ProN W6"/>
              </a:rPr>
              <a:t>2</a:t>
            </a:r>
            <a:r>
              <a:rPr lang="ja-JP" altLang="ja-JP" sz="2200" kern="0" dirty="0">
                <a:solidFill>
                  <a:srgbClr val="FF0014"/>
                </a:solidFill>
                <a:latin typeface="ヒラギノ角ゴ ProN W6"/>
                <a:ea typeface="ヒラギノ角ゴ ProN W6"/>
                <a:cs typeface="ヒラギノ角ゴ ProN W6"/>
              </a:rPr>
              <a:t>歳未満の子どもは注意が必要です</a:t>
            </a:r>
            <a:r>
              <a:rPr lang="en-US" altLang="ja-JP" sz="2200" kern="0" dirty="0" smtClean="0">
                <a:solidFill>
                  <a:srgbClr val="FF0014"/>
                </a:solidFill>
                <a:latin typeface="ヒラギノ角ゴ ProN W6"/>
                <a:ea typeface="ヒラギノ角ゴ ProN W6"/>
                <a:cs typeface="ヒラギノ角ゴ ProN W6"/>
              </a:rPr>
              <a:t>!</a:t>
            </a:r>
            <a:endParaRPr lang="ja-JP" altLang="ja-JP" sz="2200" kern="0" dirty="0">
              <a:solidFill>
                <a:srgbClr val="FF0014"/>
              </a:solidFill>
              <a:latin typeface="ヒラギノ角ゴ ProN W6"/>
              <a:ea typeface="ヒラギノ角ゴ ProN W6"/>
              <a:cs typeface="ヒラギノ角ゴ ProN W6"/>
            </a:endParaRPr>
          </a:p>
        </p:txBody>
      </p:sp>
      <p:grpSp>
        <p:nvGrpSpPr>
          <p:cNvPr id="16" name="図形グループ 15"/>
          <p:cNvGrpSpPr/>
          <p:nvPr/>
        </p:nvGrpSpPr>
        <p:grpSpPr>
          <a:xfrm>
            <a:off x="584404" y="2881494"/>
            <a:ext cx="5836275" cy="2637384"/>
            <a:chOff x="519149" y="2944016"/>
            <a:chExt cx="5836275" cy="2214621"/>
          </a:xfrm>
        </p:grpSpPr>
        <p:grpSp>
          <p:nvGrpSpPr>
            <p:cNvPr id="8" name="図形グループ 7"/>
            <p:cNvGrpSpPr/>
            <p:nvPr/>
          </p:nvGrpSpPr>
          <p:grpSpPr>
            <a:xfrm>
              <a:off x="519149" y="2944016"/>
              <a:ext cx="2732473" cy="2214621"/>
              <a:chOff x="2062764" y="3929874"/>
              <a:chExt cx="2732473" cy="1882961"/>
            </a:xfrm>
          </p:grpSpPr>
          <p:sp>
            <p:nvSpPr>
              <p:cNvPr id="7" name="円/楕円 6"/>
              <p:cNvSpPr/>
              <p:nvPr/>
            </p:nvSpPr>
            <p:spPr>
              <a:xfrm>
                <a:off x="2062764" y="3929874"/>
                <a:ext cx="2732473" cy="1882961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pic>
            <p:nvPicPr>
              <p:cNvPr id="6" name="図 5"/>
              <p:cNvPicPr>
                <a:picLocks noChangeAspect="1"/>
              </p:cNvPicPr>
              <p:nvPr/>
            </p:nvPicPr>
            <p:blipFill rotWithShape="1"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8197" t="4519" r="13115" b="5605"/>
              <a:stretch/>
            </p:blipFill>
            <p:spPr>
              <a:xfrm>
                <a:off x="2676560" y="4085093"/>
                <a:ext cx="1504880" cy="1534352"/>
              </a:xfrm>
              <a:prstGeom prst="rect">
                <a:avLst/>
              </a:prstGeom>
            </p:spPr>
          </p:pic>
        </p:grpSp>
        <p:sp>
          <p:nvSpPr>
            <p:cNvPr id="9" name="テキスト ボックス 8"/>
            <p:cNvSpPr txBox="1"/>
            <p:nvPr/>
          </p:nvSpPr>
          <p:spPr>
            <a:xfrm>
              <a:off x="3209137" y="3035552"/>
              <a:ext cx="3146287" cy="190384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 defTabSz="914400"/>
              <a:r>
                <a:rPr lang="ja-JP" altLang="en-US" sz="1600" kern="0" spc="300" dirty="0">
                  <a:solidFill>
                    <a:prstClr val="black"/>
                  </a:solidFill>
                  <a:latin typeface="ヒラギノ角ゴ ProN W6"/>
                  <a:ea typeface="ヒラギノ角ゴ ProN W6"/>
                  <a:cs typeface="ヒラギノ角ゴ ProN W6"/>
                </a:rPr>
                <a:t>子どもは呼吸器の空気</a:t>
              </a:r>
              <a:r>
                <a:rPr lang="ja-JP" altLang="en-US" sz="1600" kern="0" spc="300" dirty="0" smtClean="0">
                  <a:solidFill>
                    <a:prstClr val="black"/>
                  </a:solidFill>
                  <a:latin typeface="ヒラギノ角ゴ ProN W6"/>
                  <a:ea typeface="ヒラギノ角ゴ ProN W6"/>
                  <a:cs typeface="ヒラギノ角ゴ ProN W6"/>
                </a:rPr>
                <a:t>の</a:t>
              </a:r>
              <a:endParaRPr lang="en-US" altLang="ja-JP" sz="1600" kern="0" spc="300" dirty="0" smtClean="0">
                <a:solidFill>
                  <a:prstClr val="black"/>
                </a:solidFill>
                <a:latin typeface="ヒラギノ角ゴ ProN W6"/>
                <a:ea typeface="ヒラギノ角ゴ ProN W6"/>
                <a:cs typeface="ヒラギノ角ゴ ProN W6"/>
              </a:endParaRPr>
            </a:p>
            <a:p>
              <a:pPr lvl="0" defTabSz="914400">
                <a:spcAft>
                  <a:spcPts val="1000"/>
                </a:spcAft>
              </a:pPr>
              <a:r>
                <a:rPr lang="ja-JP" altLang="en-US" sz="1600" kern="0" spc="300" dirty="0" smtClean="0">
                  <a:solidFill>
                    <a:prstClr val="black"/>
                  </a:solidFill>
                  <a:latin typeface="ヒラギノ角ゴ ProN W6"/>
                  <a:ea typeface="ヒラギノ角ゴ ProN W6"/>
                  <a:cs typeface="ヒラギノ角ゴ ProN W6"/>
                </a:rPr>
                <a:t>通り道</a:t>
              </a:r>
              <a:r>
                <a:rPr lang="ja-JP" altLang="en-US" sz="1600" kern="0" spc="300" dirty="0">
                  <a:solidFill>
                    <a:prstClr val="black"/>
                  </a:solidFill>
                  <a:latin typeface="ヒラギノ角ゴ ProN W6"/>
                  <a:ea typeface="ヒラギノ角ゴ ProN W6"/>
                  <a:cs typeface="ヒラギノ角ゴ ProN W6"/>
                </a:rPr>
                <a:t>が狭いので、マスク</a:t>
              </a:r>
              <a:r>
                <a:rPr lang="ja-JP" altLang="en-US" sz="1600" kern="0" spc="300" dirty="0" smtClean="0">
                  <a:solidFill>
                    <a:prstClr val="black"/>
                  </a:solidFill>
                  <a:latin typeface="ヒラギノ角ゴ ProN W6"/>
                  <a:ea typeface="ヒラギノ角ゴ ProN W6"/>
                  <a:cs typeface="ヒラギノ角ゴ ProN W6"/>
                </a:rPr>
                <a:t>は呼吸</a:t>
              </a:r>
              <a:r>
                <a:rPr lang="ja-JP" altLang="en-US" sz="1600" kern="0" spc="300" dirty="0">
                  <a:solidFill>
                    <a:prstClr val="black"/>
                  </a:solidFill>
                  <a:latin typeface="ヒラギノ角ゴ ProN W6"/>
                  <a:ea typeface="ヒラギノ角ゴ ProN W6"/>
                  <a:cs typeface="ヒラギノ角ゴ ProN W6"/>
                </a:rPr>
                <a:t>をしにくく</a:t>
              </a:r>
              <a:r>
                <a:rPr lang="ja-JP" altLang="en-US" sz="1600" kern="0" spc="300" dirty="0" smtClean="0">
                  <a:solidFill>
                    <a:prstClr val="black"/>
                  </a:solidFill>
                  <a:latin typeface="ヒラギノ角ゴ ProN W6"/>
                  <a:ea typeface="ヒラギノ角ゴ ProN W6"/>
                  <a:cs typeface="ヒラギノ角ゴ ProN W6"/>
                </a:rPr>
                <a:t>させ、呼吸</a:t>
              </a:r>
              <a:r>
                <a:rPr lang="ja-JP" altLang="en-US" sz="1600" kern="0" spc="300" dirty="0">
                  <a:solidFill>
                    <a:prstClr val="black"/>
                  </a:solidFill>
                  <a:latin typeface="ヒラギノ角ゴ ProN W6"/>
                  <a:ea typeface="ヒラギノ角ゴ ProN W6"/>
                  <a:cs typeface="ヒラギノ角ゴ ProN W6"/>
                </a:rPr>
                <a:t>や心臓</a:t>
              </a:r>
              <a:r>
                <a:rPr lang="ja-JP" altLang="en-US" sz="1600" kern="0" spc="300" dirty="0" smtClean="0">
                  <a:solidFill>
                    <a:prstClr val="black"/>
                  </a:solidFill>
                  <a:latin typeface="ヒラギノ角ゴ ProN W6"/>
                  <a:ea typeface="ヒラギノ角ゴ ProN W6"/>
                  <a:cs typeface="ヒラギノ角ゴ ProN W6"/>
                </a:rPr>
                <a:t>の負担</a:t>
              </a:r>
              <a:r>
                <a:rPr lang="ja-JP" altLang="en-US" sz="1600" kern="0" spc="300" dirty="0">
                  <a:solidFill>
                    <a:prstClr val="black"/>
                  </a:solidFill>
                  <a:latin typeface="ヒラギノ角ゴ ProN W6"/>
                  <a:ea typeface="ヒラギノ角ゴ ProN W6"/>
                  <a:cs typeface="ヒラギノ角ゴ ProN W6"/>
                </a:rPr>
                <a:t>になります。</a:t>
              </a:r>
              <a:endParaRPr lang="en-US" altLang="ja-JP" sz="1600" kern="0" spc="300" dirty="0">
                <a:solidFill>
                  <a:prstClr val="black"/>
                </a:solidFill>
                <a:latin typeface="ヒラギノ角ゴ ProN W6"/>
                <a:ea typeface="ヒラギノ角ゴ ProN W6"/>
                <a:cs typeface="ヒラギノ角ゴ ProN W6"/>
              </a:endParaRPr>
            </a:p>
            <a:p>
              <a:pPr lvl="0" defTabSz="914400"/>
              <a:r>
                <a:rPr lang="ja-JP" altLang="en-US" sz="1600" kern="0" spc="300" dirty="0" smtClean="0">
                  <a:solidFill>
                    <a:prstClr val="black"/>
                  </a:solidFill>
                  <a:latin typeface="ヒラギノ角ゴ ProN W6"/>
                  <a:ea typeface="ヒラギノ角ゴ ProN W6"/>
                  <a:cs typeface="ヒラギノ角ゴ ProN W6"/>
                </a:rPr>
                <a:t>マスク</a:t>
              </a:r>
              <a:r>
                <a:rPr lang="ja-JP" altLang="en-US" sz="1600" kern="0" spc="300" dirty="0">
                  <a:solidFill>
                    <a:prstClr val="black"/>
                  </a:solidFill>
                  <a:latin typeface="ヒラギノ角ゴ ProN W6"/>
                  <a:ea typeface="ヒラギノ角ゴ ProN W6"/>
                  <a:cs typeface="ヒラギノ角ゴ ProN W6"/>
                </a:rPr>
                <a:t>の着用時に</a:t>
              </a:r>
              <a:r>
                <a:rPr lang="ja-JP" altLang="en-US" sz="1600" kern="0" spc="300" dirty="0" smtClean="0">
                  <a:solidFill>
                    <a:prstClr val="black"/>
                  </a:solidFill>
                  <a:latin typeface="ヒラギノ角ゴ ProN W6"/>
                  <a:ea typeface="ヒラギノ角ゴ ProN W6"/>
                  <a:cs typeface="ヒラギノ角ゴ ProN W6"/>
                </a:rPr>
                <a:t>は、</a:t>
              </a:r>
              <a:endParaRPr lang="en-US" altLang="ja-JP" sz="1600" kern="0" spc="300" dirty="0" smtClean="0">
                <a:solidFill>
                  <a:prstClr val="black"/>
                </a:solidFill>
                <a:latin typeface="ヒラギノ角ゴ ProN W6"/>
                <a:ea typeface="ヒラギノ角ゴ ProN W6"/>
                <a:cs typeface="ヒラギノ角ゴ ProN W6"/>
              </a:endParaRPr>
            </a:p>
            <a:p>
              <a:pPr lvl="0" defTabSz="914400"/>
              <a:r>
                <a:rPr lang="ja-JP" altLang="en-US" sz="1600" kern="0" spc="300" dirty="0" smtClean="0">
                  <a:solidFill>
                    <a:prstClr val="black"/>
                  </a:solidFill>
                  <a:latin typeface="ヒラギノ角ゴ ProN W6"/>
                  <a:ea typeface="ヒラギノ角ゴ ProN W6"/>
                  <a:cs typeface="ヒラギノ角ゴ ProN W6"/>
                </a:rPr>
                <a:t>顔色</a:t>
              </a:r>
              <a:r>
                <a:rPr lang="ja-JP" altLang="en-US" sz="1600" kern="0" spc="300" dirty="0">
                  <a:solidFill>
                    <a:prstClr val="black"/>
                  </a:solidFill>
                  <a:latin typeface="ヒラギノ角ゴ ProN W6"/>
                  <a:ea typeface="ヒラギノ角ゴ ProN W6"/>
                  <a:cs typeface="ヒラギノ角ゴ ProN W6"/>
                </a:rPr>
                <a:t>・表情・体調の変化</a:t>
              </a:r>
              <a:r>
                <a:rPr lang="ja-JP" altLang="en-US" sz="1600" kern="0" spc="300" dirty="0" smtClean="0">
                  <a:solidFill>
                    <a:prstClr val="black"/>
                  </a:solidFill>
                  <a:latin typeface="ヒラギノ角ゴ ProN W6"/>
                  <a:ea typeface="ヒラギノ角ゴ ProN W6"/>
                  <a:cs typeface="ヒラギノ角ゴ ProN W6"/>
                </a:rPr>
                <a:t>に</a:t>
              </a:r>
              <a:endParaRPr lang="en-US" altLang="ja-JP" sz="1600" kern="0" spc="300" dirty="0" smtClean="0">
                <a:solidFill>
                  <a:prstClr val="black"/>
                </a:solidFill>
                <a:latin typeface="ヒラギノ角ゴ ProN W6"/>
                <a:ea typeface="ヒラギノ角ゴ ProN W6"/>
                <a:cs typeface="ヒラギノ角ゴ ProN W6"/>
              </a:endParaRPr>
            </a:p>
            <a:p>
              <a:pPr lvl="0" defTabSz="914400">
                <a:spcAft>
                  <a:spcPts val="1200"/>
                </a:spcAft>
              </a:pPr>
              <a:r>
                <a:rPr lang="ja-JP" altLang="en-US" sz="1600" kern="0" spc="300" dirty="0" smtClean="0">
                  <a:solidFill>
                    <a:prstClr val="black"/>
                  </a:solidFill>
                  <a:latin typeface="ヒラギノ角ゴ ProN W6"/>
                  <a:ea typeface="ヒラギノ角ゴ ProN W6"/>
                  <a:cs typeface="ヒラギノ角ゴ ProN W6"/>
                </a:rPr>
                <a:t>気</a:t>
              </a:r>
              <a:r>
                <a:rPr lang="ja-JP" altLang="en-US" sz="1600" kern="0" spc="300" dirty="0">
                  <a:solidFill>
                    <a:prstClr val="black"/>
                  </a:solidFill>
                  <a:latin typeface="ヒラギノ角ゴ ProN W6"/>
                  <a:ea typeface="ヒラギノ角ゴ ProN W6"/>
                  <a:cs typeface="ヒラギノ角ゴ ProN W6"/>
                </a:rPr>
                <a:t>を付けましょう。</a:t>
              </a:r>
            </a:p>
            <a:p>
              <a:pPr lvl="0" algn="r" defTabSz="914400">
                <a:spcAft>
                  <a:spcPts val="1000"/>
                </a:spcAft>
                <a:defRPr/>
              </a:pPr>
              <a:r>
                <a:rPr lang="en-US" altLang="ja-JP" sz="1100" kern="0" dirty="0">
                  <a:ln w="0"/>
                  <a:solidFill>
                    <a:prstClr val="black"/>
                  </a:solidFill>
                  <a:effectLst>
                    <a:outerShdw blurRad="38100" dist="19050" dir="2700000" algn="tl" rotWithShape="0">
                      <a:prstClr val="black">
                        <a:alpha val="40000"/>
                      </a:prstClr>
                    </a:outerShdw>
                  </a:effectLst>
                  <a:latin typeface="ヒラギノ角ゴ ProN W3"/>
                  <a:ea typeface="ヒラギノ角ゴ ProN W3"/>
                  <a:cs typeface="ヒラギノ角ゴ ProN W3"/>
                </a:rPr>
                <a:t>&lt;</a:t>
              </a:r>
              <a:r>
                <a:rPr lang="ja-JP" altLang="ja-JP" sz="1100" kern="0" dirty="0">
                  <a:solidFill>
                    <a:prstClr val="black"/>
                  </a:solidFill>
                  <a:latin typeface="ヒラギノ角ゴ ProN W3"/>
                  <a:ea typeface="ヒラギノ角ゴ ProN W3"/>
                  <a:cs typeface="ヒラギノ角ゴ ProN W3"/>
                </a:rPr>
                <a:t>引用</a:t>
              </a:r>
              <a:r>
                <a:rPr lang="en-US" altLang="ja-JP" sz="1100" kern="0" dirty="0">
                  <a:solidFill>
                    <a:prstClr val="black"/>
                  </a:solidFill>
                  <a:latin typeface="ヒラギノ角ゴ ProN W3"/>
                  <a:ea typeface="ヒラギノ角ゴ ProN W3"/>
                  <a:cs typeface="ヒラギノ角ゴ ProN W3"/>
                </a:rPr>
                <a:t>&gt;</a:t>
              </a:r>
              <a:r>
                <a:rPr lang="ja-JP" altLang="ja-JP" sz="1100" kern="0" dirty="0">
                  <a:solidFill>
                    <a:prstClr val="black"/>
                  </a:solidFill>
                  <a:latin typeface="ヒラギノ角ゴ ProN W3"/>
                  <a:ea typeface="ヒラギノ角ゴ ProN W3"/>
                  <a:cs typeface="ヒラギノ角ゴ ProN W3"/>
                </a:rPr>
                <a:t>日本小児科医会</a:t>
              </a:r>
              <a:r>
                <a:rPr lang="ja-JP" altLang="ja-JP" sz="1100" kern="0" dirty="0" smtClean="0">
                  <a:solidFill>
                    <a:prstClr val="black"/>
                  </a:solidFill>
                  <a:latin typeface="ヒラギノ角ゴ ProN W3"/>
                  <a:ea typeface="ヒラギノ角ゴ ProN W3"/>
                  <a:cs typeface="ヒラギノ角ゴ ProN W3"/>
                </a:rPr>
                <a:t>より</a:t>
              </a:r>
              <a:endParaRPr kumimoji="0" lang="ja-JP" altLang="ja-JP" sz="1100" kern="0" dirty="0">
                <a:solidFill>
                  <a:prstClr val="black"/>
                </a:solidFill>
                <a:latin typeface="ヒラギノ角ゴ ProN W3"/>
                <a:ea typeface="ヒラギノ角ゴ ProN W3"/>
                <a:cs typeface="ヒラギノ角ゴ ProN W3"/>
              </a:endParaRPr>
            </a:p>
          </p:txBody>
        </p:sp>
      </p:grpSp>
      <p:sp>
        <p:nvSpPr>
          <p:cNvPr id="10" name="テキスト ボックス 9"/>
          <p:cNvSpPr txBox="1"/>
          <p:nvPr/>
        </p:nvSpPr>
        <p:spPr>
          <a:xfrm>
            <a:off x="718338" y="5881099"/>
            <a:ext cx="542132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dist" defTabSz="914400"/>
            <a:r>
              <a:rPr lang="ja-JP" altLang="ja-JP" sz="3600" kern="0" dirty="0">
                <a:ln w="0">
                  <a:solidFill>
                    <a:schemeClr val="bg1"/>
                  </a:solidFill>
                </a:ln>
                <a:solidFill>
                  <a:srgbClr val="00009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ヒラギノ角ゴ StdN W8"/>
                <a:ea typeface="ヒラギノ角ゴ StdN W8"/>
                <a:cs typeface="ヒラギノ角ゴ StdN W8"/>
              </a:rPr>
              <a:t>乳</a:t>
            </a:r>
            <a:r>
              <a:rPr lang="ja-JP" altLang="en-US" sz="3600" kern="0" dirty="0">
                <a:ln w="0">
                  <a:solidFill>
                    <a:schemeClr val="bg1"/>
                  </a:solidFill>
                </a:ln>
                <a:solidFill>
                  <a:srgbClr val="00009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ヒラギノ角ゴ StdN W8"/>
                <a:ea typeface="ヒラギノ角ゴ StdN W8"/>
                <a:cs typeface="ヒラギノ角ゴ StdN W8"/>
              </a:rPr>
              <a:t>児の冷却</a:t>
            </a:r>
            <a:r>
              <a:rPr lang="ja-JP" altLang="en-US" sz="3600" kern="0" dirty="0" smtClean="0">
                <a:ln w="0">
                  <a:solidFill>
                    <a:schemeClr val="bg1"/>
                  </a:solidFill>
                </a:ln>
                <a:solidFill>
                  <a:srgbClr val="00009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ヒラギノ角ゴ StdN W8"/>
                <a:ea typeface="ヒラギノ角ゴ StdN W8"/>
                <a:cs typeface="ヒラギノ角ゴ StdN W8"/>
              </a:rPr>
              <a:t>ジェルシート</a:t>
            </a:r>
            <a:endParaRPr lang="en-US" altLang="ja-JP" sz="3600" kern="0" dirty="0" smtClean="0">
              <a:ln w="0">
                <a:solidFill>
                  <a:schemeClr val="bg1"/>
                </a:solidFill>
              </a:ln>
              <a:solidFill>
                <a:srgbClr val="000090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latin typeface="ヒラギノ角ゴ StdN W8"/>
              <a:ea typeface="ヒラギノ角ゴ StdN W8"/>
              <a:cs typeface="ヒラギノ角ゴ StdN W8"/>
            </a:endParaRPr>
          </a:p>
          <a:p>
            <a:pPr lvl="0" algn="dist" defTabSz="914400"/>
            <a:r>
              <a:rPr lang="ja-JP" altLang="en-US" sz="3600" kern="0" dirty="0" smtClean="0">
                <a:ln w="0">
                  <a:solidFill>
                    <a:schemeClr val="bg1"/>
                  </a:solidFill>
                </a:ln>
                <a:solidFill>
                  <a:srgbClr val="00009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ヒラギノ角ゴ StdN W8"/>
                <a:ea typeface="ヒラギノ角ゴ StdN W8"/>
                <a:cs typeface="ヒラギノ角ゴ StdN W8"/>
              </a:rPr>
              <a:t>使用は控えましょう。</a:t>
            </a:r>
            <a:endParaRPr lang="ja-JP" altLang="ja-JP" sz="3600" kern="0" dirty="0">
              <a:ln w="0">
                <a:solidFill>
                  <a:schemeClr val="bg1"/>
                </a:solidFill>
              </a:ln>
              <a:solidFill>
                <a:srgbClr val="000090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latin typeface="ヒラギノ角ゴ StdN W8"/>
              <a:ea typeface="ヒラギノ角ゴ StdN W8"/>
              <a:cs typeface="ヒラギノ角ゴ StdN W8"/>
            </a:endParaRPr>
          </a:p>
        </p:txBody>
      </p:sp>
      <p:grpSp>
        <p:nvGrpSpPr>
          <p:cNvPr id="15" name="図形グループ 14"/>
          <p:cNvGrpSpPr/>
          <p:nvPr/>
        </p:nvGrpSpPr>
        <p:grpSpPr>
          <a:xfrm>
            <a:off x="1098824" y="7291040"/>
            <a:ext cx="4660351" cy="1180682"/>
            <a:chOff x="1200041" y="7382576"/>
            <a:chExt cx="4660351" cy="1180682"/>
          </a:xfrm>
        </p:grpSpPr>
        <p:sp>
          <p:nvSpPr>
            <p:cNvPr id="12" name="円/楕円 11"/>
            <p:cNvSpPr/>
            <p:nvPr/>
          </p:nvSpPr>
          <p:spPr>
            <a:xfrm>
              <a:off x="1200041" y="7382576"/>
              <a:ext cx="4660351" cy="1180682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1" name="テキスト ボックス 10"/>
            <p:cNvSpPr txBox="1"/>
            <p:nvPr/>
          </p:nvSpPr>
          <p:spPr>
            <a:xfrm>
              <a:off x="1390261" y="7660651"/>
              <a:ext cx="4312391" cy="584776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lvl="0" algn="dist" defTabSz="914400"/>
              <a:r>
                <a:rPr lang="ja-JP" altLang="en-US" sz="1600" kern="0" dirty="0" smtClean="0">
                  <a:ln w="0"/>
                  <a:solidFill>
                    <a:prstClr val="black"/>
                  </a:solidFill>
                  <a:effectLst>
                    <a:outerShdw blurRad="38100" dist="19050" dir="2700000" algn="tl" rotWithShape="0">
                      <a:prstClr val="black">
                        <a:alpha val="40000"/>
                      </a:prstClr>
                    </a:outerShdw>
                  </a:effectLst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乳児</a:t>
              </a:r>
              <a:r>
                <a:rPr lang="ja-JP" altLang="en-US" sz="1600" kern="0" dirty="0">
                  <a:ln w="0"/>
                  <a:solidFill>
                    <a:prstClr val="black"/>
                  </a:solidFill>
                  <a:effectLst>
                    <a:outerShdw blurRad="38100" dist="19050" dir="2700000" algn="tl" rotWithShape="0">
                      <a:prstClr val="black">
                        <a:alpha val="40000"/>
                      </a:prstClr>
                    </a:outerShdw>
                  </a:effectLst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の額に貼ったシートが口と鼻をふさぎ</a:t>
              </a:r>
              <a:r>
                <a:rPr lang="ja-JP" altLang="en-US" sz="1600" kern="0" dirty="0" smtClean="0">
                  <a:ln w="0"/>
                  <a:solidFill>
                    <a:prstClr val="black"/>
                  </a:solidFill>
                  <a:effectLst>
                    <a:outerShdw blurRad="38100" dist="19050" dir="2700000" algn="tl" rotWithShape="0">
                      <a:prstClr val="black">
                        <a:alpha val="40000"/>
                      </a:prstClr>
                    </a:outerShdw>
                  </a:effectLst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、</a:t>
              </a:r>
              <a:endParaRPr lang="en-US" altLang="ja-JP" sz="1600" kern="0" dirty="0" smtClean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BIZ UDPゴシック" panose="020B0400000000000000" pitchFamily="50" charset="-128"/>
                <a:ea typeface="BIZ UDPゴシック" panose="020B0400000000000000" pitchFamily="50" charset="-128"/>
              </a:endParaRPr>
            </a:p>
            <a:p>
              <a:pPr lvl="0" algn="dist" defTabSz="914400"/>
              <a:r>
                <a:rPr lang="ja-JP" altLang="en-US" sz="1600" kern="0" dirty="0" smtClean="0">
                  <a:ln w="0"/>
                  <a:solidFill>
                    <a:prstClr val="black"/>
                  </a:solidFill>
                  <a:effectLst>
                    <a:outerShdw blurRad="38100" dist="19050" dir="2700000" algn="tl" rotWithShape="0">
                      <a:prstClr val="black">
                        <a:alpha val="40000"/>
                      </a:prstClr>
                    </a:outerShdw>
                  </a:effectLst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窒息</a:t>
              </a:r>
              <a:r>
                <a:rPr lang="ja-JP" altLang="en-US" sz="1600" kern="0" dirty="0">
                  <a:ln w="0"/>
                  <a:solidFill>
                    <a:prstClr val="black"/>
                  </a:solidFill>
                  <a:effectLst>
                    <a:outerShdw blurRad="38100" dist="19050" dir="2700000" algn="tl" rotWithShape="0">
                      <a:prstClr val="black">
                        <a:alpha val="40000"/>
                      </a:prstClr>
                    </a:outerShdw>
                  </a:effectLst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状態となる事故が過去に発生しています</a:t>
              </a:r>
              <a:r>
                <a:rPr lang="ja-JP" altLang="en-US" sz="1600" kern="0" dirty="0" smtClean="0">
                  <a:ln w="0"/>
                  <a:solidFill>
                    <a:prstClr val="black"/>
                  </a:solidFill>
                  <a:effectLst>
                    <a:outerShdw blurRad="38100" dist="19050" dir="2700000" algn="tl" rotWithShape="0">
                      <a:prstClr val="black">
                        <a:alpha val="40000"/>
                      </a:prstClr>
                    </a:outerShdw>
                  </a:effectLst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。</a:t>
              </a:r>
              <a:endParaRPr kumimoji="0" lang="ja-JP" altLang="ja-JP" sz="1600" kern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BIZ UDPゴシック" panose="020B0400000000000000" pitchFamily="50" charset="-128"/>
                <a:ea typeface="BIZ UDPゴシック" panose="020B0400000000000000" pitchFamily="50" charset="-128"/>
              </a:endParaRPr>
            </a:p>
          </p:txBody>
        </p:sp>
      </p:grpSp>
      <p:sp>
        <p:nvSpPr>
          <p:cNvPr id="17" name="テキスト ボックス 16"/>
          <p:cNvSpPr txBox="1"/>
          <p:nvPr/>
        </p:nvSpPr>
        <p:spPr>
          <a:xfrm>
            <a:off x="662869" y="8715752"/>
            <a:ext cx="4200944" cy="4924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ja-JP" altLang="en-US" sz="2600" dirty="0">
                <a:latin typeface="ヒラギノ角ゴ ProN W6"/>
                <a:ea typeface="ヒラギノ角ゴ ProN W6"/>
                <a:cs typeface="ヒラギノ角ゴ ProN W6"/>
              </a:rPr>
              <a:t>八王子市</a:t>
            </a:r>
            <a:r>
              <a:rPr lang="ja-JP" altLang="en-US" sz="2600" dirty="0" smtClean="0">
                <a:latin typeface="ヒラギノ角ゴ ProN W6"/>
                <a:ea typeface="ヒラギノ角ゴ ProN W6"/>
                <a:cs typeface="ヒラギノ角ゴ ProN W6"/>
              </a:rPr>
              <a:t>医師会</a:t>
            </a:r>
            <a:r>
              <a:rPr lang="en-US" altLang="ja-JP" sz="2600" dirty="0" smtClean="0">
                <a:latin typeface="ヒラギノ角ゴ ProN W6"/>
                <a:ea typeface="ヒラギノ角ゴ ProN W6"/>
                <a:cs typeface="ヒラギノ角ゴ ProN W6"/>
              </a:rPr>
              <a:t> </a:t>
            </a:r>
            <a:r>
              <a:rPr lang="en-US" altLang="ja-JP" dirty="0" smtClean="0">
                <a:latin typeface="ヒラギノ角ゴ ProN W3"/>
                <a:ea typeface="ヒラギノ角ゴ ProN W3"/>
                <a:cs typeface="ヒラギノ角ゴ ProN W3"/>
              </a:rPr>
              <a:t>/ </a:t>
            </a:r>
            <a:r>
              <a:rPr lang="ja-JP" altLang="en-US" dirty="0" smtClean="0">
                <a:latin typeface="ヒラギノ角ゴ ProN W3"/>
                <a:ea typeface="ヒラギノ角ゴ ProN W3"/>
                <a:cs typeface="ヒラギノ角ゴ ProN W3"/>
              </a:rPr>
              <a:t>同小児科部会</a:t>
            </a:r>
            <a:endParaRPr lang="ja-JP" altLang="en-US" dirty="0">
              <a:latin typeface="ヒラギノ角ゴ ProN W3"/>
              <a:ea typeface="ヒラギノ角ゴ ProN W3"/>
              <a:cs typeface="ヒラギノ角ゴ ProN W3"/>
            </a:endParaRPr>
          </a:p>
        </p:txBody>
      </p:sp>
      <p:sp>
        <p:nvSpPr>
          <p:cNvPr id="18" name="テキスト ボックス 17"/>
          <p:cNvSpPr txBox="1"/>
          <p:nvPr/>
        </p:nvSpPr>
        <p:spPr>
          <a:xfrm>
            <a:off x="4868647" y="8895710"/>
            <a:ext cx="135698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1200" dirty="0" smtClean="0">
                <a:latin typeface="ヒラギノ角ゴ ProN W3"/>
                <a:ea typeface="ヒラギノ角ゴ ProN W3"/>
                <a:cs typeface="ヒラギノ角ゴ ProN W3"/>
              </a:rPr>
              <a:t>2020</a:t>
            </a:r>
            <a:r>
              <a:rPr lang="ja-JP" altLang="en-US" sz="1200" dirty="0" smtClean="0">
                <a:latin typeface="ヒラギノ角ゴ ProN W3"/>
                <a:ea typeface="ヒラギノ角ゴ ProN W3"/>
                <a:cs typeface="ヒラギノ角ゴ ProN W3"/>
              </a:rPr>
              <a:t>年 </a:t>
            </a:r>
            <a:r>
              <a:rPr lang="en-US" altLang="ja-JP" sz="1200" dirty="0">
                <a:latin typeface="ヒラギノ角ゴ ProN W3"/>
                <a:ea typeface="ヒラギノ角ゴ ProN W3"/>
                <a:cs typeface="ヒラギノ角ゴ ProN W3"/>
              </a:rPr>
              <a:t>8</a:t>
            </a:r>
            <a:r>
              <a:rPr lang="ja-JP" altLang="en-US" sz="1200" dirty="0">
                <a:latin typeface="ヒラギノ角ゴ ProN W3"/>
                <a:ea typeface="ヒラギノ角ゴ ProN W3"/>
                <a:cs typeface="ヒラギノ角ゴ ProN W3"/>
              </a:rPr>
              <a:t>月</a:t>
            </a:r>
            <a:r>
              <a:rPr lang="ja-JP" altLang="en-US" sz="1200" dirty="0" smtClean="0">
                <a:latin typeface="ヒラギノ角ゴ ProN W3"/>
                <a:ea typeface="ヒラギノ角ゴ ProN W3"/>
                <a:cs typeface="ヒラギノ角ゴ ProN W3"/>
              </a:rPr>
              <a:t>作成</a:t>
            </a:r>
            <a:endParaRPr lang="ja-JP" altLang="en-US" sz="1200" dirty="0">
              <a:latin typeface="ヒラギノ角ゴ ProN W3"/>
              <a:ea typeface="ヒラギノ角ゴ ProN W3"/>
              <a:cs typeface="ヒラギノ角ゴ ProN W3"/>
            </a:endParaRPr>
          </a:p>
        </p:txBody>
      </p:sp>
      <p:grpSp>
        <p:nvGrpSpPr>
          <p:cNvPr id="49" name="グループ化 48"/>
          <p:cNvGrpSpPr/>
          <p:nvPr/>
        </p:nvGrpSpPr>
        <p:grpSpPr>
          <a:xfrm>
            <a:off x="16065" y="771449"/>
            <a:ext cx="574929" cy="8467496"/>
            <a:chOff x="-2918124" y="1484562"/>
            <a:chExt cx="574929" cy="8467496"/>
          </a:xfrm>
        </p:grpSpPr>
        <p:pic>
          <p:nvPicPr>
            <p:cNvPr id="27" name="図 26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0800000">
              <a:off x="-2898184" y="4875516"/>
              <a:ext cx="542289" cy="1695354"/>
            </a:xfrm>
            <a:prstGeom prst="rect">
              <a:avLst/>
            </a:prstGeom>
          </p:spPr>
        </p:pic>
        <p:pic>
          <p:nvPicPr>
            <p:cNvPr id="28" name="図 27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0800000">
              <a:off x="-2898184" y="3179916"/>
              <a:ext cx="547200" cy="1695600"/>
            </a:xfrm>
            <a:prstGeom prst="rect">
              <a:avLst/>
            </a:prstGeom>
          </p:spPr>
        </p:pic>
        <p:pic>
          <p:nvPicPr>
            <p:cNvPr id="29" name="図 28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0800000">
              <a:off x="-2909389" y="1484562"/>
              <a:ext cx="566194" cy="1695600"/>
            </a:xfrm>
            <a:prstGeom prst="rect">
              <a:avLst/>
            </a:prstGeom>
          </p:spPr>
        </p:pic>
        <p:pic>
          <p:nvPicPr>
            <p:cNvPr id="45" name="図 44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0800000">
              <a:off x="-2918124" y="6560362"/>
              <a:ext cx="566194" cy="1695600"/>
            </a:xfrm>
            <a:prstGeom prst="rect">
              <a:avLst/>
            </a:prstGeom>
          </p:spPr>
        </p:pic>
        <p:pic>
          <p:nvPicPr>
            <p:cNvPr id="48" name="図 47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0800000">
              <a:off x="-2896736" y="8256458"/>
              <a:ext cx="547200" cy="1695600"/>
            </a:xfrm>
            <a:prstGeom prst="rect">
              <a:avLst/>
            </a:prstGeom>
          </p:spPr>
        </p:pic>
      </p:grpSp>
      <p:grpSp>
        <p:nvGrpSpPr>
          <p:cNvPr id="66" name="グループ化 65"/>
          <p:cNvGrpSpPr/>
          <p:nvPr/>
        </p:nvGrpSpPr>
        <p:grpSpPr>
          <a:xfrm>
            <a:off x="41822" y="91100"/>
            <a:ext cx="6781661" cy="566194"/>
            <a:chOff x="6139662" y="4892747"/>
            <a:chExt cx="6781661" cy="566194"/>
          </a:xfrm>
        </p:grpSpPr>
        <p:grpSp>
          <p:nvGrpSpPr>
            <p:cNvPr id="65" name="グループ化 64"/>
            <p:cNvGrpSpPr/>
            <p:nvPr/>
          </p:nvGrpSpPr>
          <p:grpSpPr>
            <a:xfrm>
              <a:off x="6139662" y="4892747"/>
              <a:ext cx="5086307" cy="566194"/>
              <a:chOff x="7368725" y="274119"/>
              <a:chExt cx="5086307" cy="566194"/>
            </a:xfrm>
          </p:grpSpPr>
          <p:pic>
            <p:nvPicPr>
              <p:cNvPr id="59" name="図 58"/>
              <p:cNvPicPr>
                <a:picLocks noChangeAspect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16200000">
                <a:off x="7945257" y="-291209"/>
                <a:ext cx="542289" cy="1695354"/>
              </a:xfrm>
              <a:prstGeom prst="rect">
                <a:avLst/>
              </a:prstGeom>
            </p:spPr>
          </p:pic>
          <p:pic>
            <p:nvPicPr>
              <p:cNvPr id="60" name="図 59"/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16200000">
                <a:off x="9638278" y="-288876"/>
                <a:ext cx="547200" cy="1695600"/>
              </a:xfrm>
              <a:prstGeom prst="rect">
                <a:avLst/>
              </a:prstGeom>
            </p:spPr>
          </p:pic>
          <p:pic>
            <p:nvPicPr>
              <p:cNvPr id="61" name="図 60"/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16200000">
                <a:off x="11324135" y="-290584"/>
                <a:ext cx="566194" cy="1695600"/>
              </a:xfrm>
              <a:prstGeom prst="rect">
                <a:avLst/>
              </a:prstGeom>
            </p:spPr>
          </p:pic>
        </p:grpSp>
        <p:pic>
          <p:nvPicPr>
            <p:cNvPr id="62" name="図 61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200000">
              <a:off x="11802501" y="4323839"/>
              <a:ext cx="542289" cy="1695354"/>
            </a:xfrm>
            <a:prstGeom prst="rect">
              <a:avLst/>
            </a:prstGeom>
          </p:spPr>
        </p:pic>
      </p:grpSp>
      <p:grpSp>
        <p:nvGrpSpPr>
          <p:cNvPr id="67" name="グループ化 66"/>
          <p:cNvGrpSpPr/>
          <p:nvPr/>
        </p:nvGrpSpPr>
        <p:grpSpPr>
          <a:xfrm flipH="1">
            <a:off x="39674" y="9323114"/>
            <a:ext cx="6781661" cy="566194"/>
            <a:chOff x="6139662" y="4892747"/>
            <a:chExt cx="6781661" cy="566194"/>
          </a:xfrm>
        </p:grpSpPr>
        <p:grpSp>
          <p:nvGrpSpPr>
            <p:cNvPr id="68" name="グループ化 67"/>
            <p:cNvGrpSpPr/>
            <p:nvPr/>
          </p:nvGrpSpPr>
          <p:grpSpPr>
            <a:xfrm>
              <a:off x="6139662" y="4892747"/>
              <a:ext cx="5086307" cy="566194"/>
              <a:chOff x="7368725" y="274119"/>
              <a:chExt cx="5086307" cy="566194"/>
            </a:xfrm>
          </p:grpSpPr>
          <p:pic>
            <p:nvPicPr>
              <p:cNvPr id="70" name="図 69"/>
              <p:cNvPicPr>
                <a:picLocks noChangeAspect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16200000">
                <a:off x="7945257" y="-291209"/>
                <a:ext cx="542289" cy="1695354"/>
              </a:xfrm>
              <a:prstGeom prst="rect">
                <a:avLst/>
              </a:prstGeom>
            </p:spPr>
          </p:pic>
          <p:pic>
            <p:nvPicPr>
              <p:cNvPr id="71" name="図 70"/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16200000">
                <a:off x="9638278" y="-288876"/>
                <a:ext cx="547200" cy="1695600"/>
              </a:xfrm>
              <a:prstGeom prst="rect">
                <a:avLst/>
              </a:prstGeom>
            </p:spPr>
          </p:pic>
          <p:pic>
            <p:nvPicPr>
              <p:cNvPr id="72" name="図 71"/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16200000">
                <a:off x="11324135" y="-290584"/>
                <a:ext cx="566194" cy="1695600"/>
              </a:xfrm>
              <a:prstGeom prst="rect">
                <a:avLst/>
              </a:prstGeom>
            </p:spPr>
          </p:pic>
        </p:grpSp>
        <p:pic>
          <p:nvPicPr>
            <p:cNvPr id="69" name="図 68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200000">
              <a:off x="11802501" y="4323839"/>
              <a:ext cx="542289" cy="1695354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076868597"/>
      </p:ext>
    </p:extLst>
  </p:cSld>
  <p:clrMapOvr>
    <a:masterClrMapping/>
  </p:clrMapOvr>
</p:sld>
</file>

<file path=ppt/theme/theme1.xml><?xml version="1.0" encoding="utf-8"?>
<a:theme xmlns:a="http://schemas.openxmlformats.org/drawingml/2006/main" name="ホワイ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267</TotalTime>
  <Words>117</Words>
  <Application>Microsoft Office PowerPoint</Application>
  <PresentationFormat>A4 210 x 297 mm</PresentationFormat>
  <Paragraphs>15</Paragraphs>
  <Slides>1</Slides>
  <Notes>0</Notes>
  <HiddenSlides>0</HiddenSlides>
  <MMClips>0</MMClips>
  <ScaleCrop>false</ScaleCrop>
  <HeadingPairs>
    <vt:vector size="4" baseType="variant"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2" baseType="lpstr">
      <vt:lpstr>ホワイト</vt:lpstr>
      <vt:lpstr>PowerPoint プレゼンテーション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永野 敦</dc:creator>
  <cp:lastModifiedBy>101</cp:lastModifiedBy>
  <cp:revision>21</cp:revision>
  <cp:lastPrinted>2020-08-06T07:08:47Z</cp:lastPrinted>
  <dcterms:created xsi:type="dcterms:W3CDTF">2020-07-31T15:23:02Z</dcterms:created>
  <dcterms:modified xsi:type="dcterms:W3CDTF">2020-08-24T00:42:13Z</dcterms:modified>
</cp:coreProperties>
</file>